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8" r:id="rId5"/>
    <p:sldId id="259" r:id="rId6"/>
    <p:sldId id="260" r:id="rId7"/>
    <p:sldId id="270" r:id="rId8"/>
    <p:sldId id="269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6396-41A5-45D6-B929-69AD74E7D72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C05E-2A79-4127-8BE9-3CA2D1752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6396-41A5-45D6-B929-69AD74E7D72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C05E-2A79-4127-8BE9-3CA2D1752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6396-41A5-45D6-B929-69AD74E7D72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C05E-2A79-4127-8BE9-3CA2D1752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6396-41A5-45D6-B929-69AD74E7D72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C05E-2A79-4127-8BE9-3CA2D1752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6396-41A5-45D6-B929-69AD74E7D72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C05E-2A79-4127-8BE9-3CA2D1752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6396-41A5-45D6-B929-69AD74E7D72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C05E-2A79-4127-8BE9-3CA2D1752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6396-41A5-45D6-B929-69AD74E7D72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C05E-2A79-4127-8BE9-3CA2D1752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6396-41A5-45D6-B929-69AD74E7D72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C05E-2A79-4127-8BE9-3CA2D1752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6396-41A5-45D6-B929-69AD74E7D72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C05E-2A79-4127-8BE9-3CA2D1752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6396-41A5-45D6-B929-69AD74E7D72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C05E-2A79-4127-8BE9-3CA2D1752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6396-41A5-45D6-B929-69AD74E7D72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C05E-2A79-4127-8BE9-3CA2D1752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6396-41A5-45D6-B929-69AD74E7D72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C05E-2A79-4127-8BE9-3CA2D1752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ore.com/gsy0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okwidgets.com/play/43RS4V?teacher_id=6694654647992320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www.smore.com/gsy0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hyperlink" Target="https://www.bookwidgets.com/play/93YT9B?teacher_id=6694654647992320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www.bookwidgets.com/play/93YR9D?teacher_id=669465464799232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zihQdQIDJK7AN5PynA8e9oEwA2kDHwr6/view?usp=sharing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docs.google.com/forms/d/e/1FAIpQLSflQMrtMEkE0QvCpyZqtgaitbmUXDUrO47Jz5-ZzuNrFAM62g/viewform?usp=sf_link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ad.bookcreator.com/YLy2t4GtOhT5dRlwsMOeENTVEOQ2/tYNf7MS9Qnqbr2Ulx0WVLw" TargetMode="External"/><Relationship Id="rId5" Type="http://schemas.openxmlformats.org/officeDocument/2006/relationships/hyperlink" Target="https://www.youtube.com/watch?time_continue=1&amp;v=U1XDpZ3ro28&amp;feature=emb_logo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33400"/>
            <a:ext cx="5943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НЕДЕЉА ЗДРАВЉА </a:t>
            </a:r>
          </a:p>
          <a:p>
            <a:pPr algn="ctr"/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УСТА И ЗУБА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1905000"/>
            <a:ext cx="46481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Татјана Рељић</a:t>
            </a:r>
          </a:p>
          <a:p>
            <a:pPr algn="ctr"/>
            <a:r>
              <a:rPr lang="sr-Cyrl-R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Проф.разредне наставе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698880-papel-cortado-icono-de-la-salud-dental-los-dientes-con-copia-espa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  <p:sp>
        <p:nvSpPr>
          <p:cNvPr id="3" name="Right Arrow Callout 2"/>
          <p:cNvSpPr/>
          <p:nvPr/>
        </p:nvSpPr>
        <p:spPr>
          <a:xfrm>
            <a:off x="914400" y="4800600"/>
            <a:ext cx="1600200" cy="1524000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ЛИНК ЗА ЧАС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5257800"/>
            <a:ext cx="53975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3"/>
              </a:rPr>
              <a:t>https://www.smore.com/gsy09</a:t>
            </a:r>
            <a:endParaRPr lang="sr-Cyrl-RS" sz="3200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8600" y="152400"/>
            <a:ext cx="304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</a:t>
            </a:r>
            <a:r>
              <a:rPr lang="sr-Cyrl-R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ројектна настава-</a:t>
            </a:r>
          </a:p>
          <a:p>
            <a:pPr algn="ctr"/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online </a:t>
            </a: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часови,</a:t>
            </a:r>
          </a:p>
          <a:p>
            <a:pPr algn="ctr"/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</a:t>
            </a:r>
            <a:r>
              <a:rPr lang="sr-Cyrl-R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чење на даљину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953221-recomendaciones-dientes-sanos-los-símbolos-en-formas-rompecabezas-brush-diarias-usar-hilo-dental-to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0" y="0"/>
            <a:ext cx="9144000" cy="8382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ЧАСОВИ СУ РЕАЛИЗОВАНИ...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304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-за ученике другог разреда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609600"/>
            <a:ext cx="28956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  <a:r>
              <a:rPr lang="sr-Cyrl-R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реко 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одеље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њ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ске 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платформе</a:t>
            </a:r>
            <a:endParaRPr lang="sr-Latn-RS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Class Dojo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334000"/>
            <a:ext cx="27498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sr-Cyrl-R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</a:t>
            </a:r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 помоћ </a:t>
            </a:r>
            <a:r>
              <a:rPr lang="sr-Latn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web </a:t>
            </a:r>
            <a:r>
              <a:rPr lang="sr-Cyrl-R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алата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5029200"/>
            <a:ext cx="2667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-</a:t>
            </a:r>
            <a:r>
              <a:rPr lang="sr-Cyrl-R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</a:t>
            </a:r>
            <a:r>
              <a:rPr lang="sr-Cyrl-R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нимака са </a:t>
            </a:r>
            <a:r>
              <a:rPr lang="sr-Latn-R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Y</a:t>
            </a:r>
            <a:r>
              <a:rPr lang="sr-Latn-R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ouTuba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041140-símbolo-tratamiento-de-dientes-en-las-formas-de-puzz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914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1" y="838200"/>
            <a:ext cx="2590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СРПСКИ ЈЕЗИК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1066800"/>
            <a:ext cx="2743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МАТЕМАТИКА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838200"/>
            <a:ext cx="2362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СВЕТ ОКО НАС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800600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МУЗИЧКА КУЛТУРА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5029200"/>
            <a:ext cx="2590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ЛИКОВНА КУЛТУРА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4876800"/>
            <a:ext cx="297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СЛОБОДНЕ АКТИВНОСТИ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576175-dientes-sanos-consejos-símbolos-brush-diarias-usar-hilo-dental-todos-los-días-comer-alimentos-saluda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600"/>
            <a:ext cx="388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Коришћени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724400"/>
            <a:ext cx="3421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Web </a:t>
            </a:r>
            <a:r>
              <a:rPr lang="sr-Cyrl-R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алати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576178-dientes-sanos-consejos-símbolos-brush-diarias-usar-hilo-dental-todos-los-días-comer-alimentos-saluda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81400"/>
            <a:ext cx="9144000" cy="3276600"/>
          </a:xfrm>
          <a:prstGeom prst="rect">
            <a:avLst/>
          </a:prstGeom>
        </p:spPr>
      </p:pic>
      <p:pic>
        <p:nvPicPr>
          <p:cNvPr id="3" name="Picture 2" descr="viber_image_2020-05-31_18-12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6000" cy="3581400"/>
          </a:xfrm>
          <a:prstGeom prst="rect">
            <a:avLst/>
          </a:prstGeom>
        </p:spPr>
      </p:pic>
      <p:pic>
        <p:nvPicPr>
          <p:cNvPr id="4" name="Picture 3" descr="viber_image_2020-05-31_18-12-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0"/>
            <a:ext cx="2286000" cy="3657600"/>
          </a:xfrm>
          <a:prstGeom prst="rect">
            <a:avLst/>
          </a:prstGeom>
        </p:spPr>
      </p:pic>
      <p:pic>
        <p:nvPicPr>
          <p:cNvPr id="5" name="Picture 4" descr="viber_image_2020-05-31_18-13-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0"/>
            <a:ext cx="2286000" cy="3581400"/>
          </a:xfrm>
          <a:prstGeom prst="rect">
            <a:avLst/>
          </a:prstGeom>
        </p:spPr>
      </p:pic>
      <p:pic>
        <p:nvPicPr>
          <p:cNvPr id="6" name="Picture 5" descr="viber_image_2020-05-31_18-14-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0"/>
            <a:ext cx="2286000" cy="3581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5181600"/>
            <a:ext cx="152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Black" pitchFamily="34" charset="0"/>
                <a:hlinkClick r:id="rId7"/>
              </a:rPr>
              <a:t>https://www.smore.com/gsy09</a:t>
            </a:r>
            <a:endParaRPr lang="sr-Cyrl-RS" b="1" dirty="0" smtClean="0"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7000" y="4724400"/>
            <a:ext cx="160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Black" pitchFamily="34" charset="0"/>
                <a:hlinkClick r:id="rId8"/>
              </a:rPr>
              <a:t>https://www.bookwidgets.com/play/43RS4V?teacher_id=6694654647992320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4549676"/>
            <a:ext cx="152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Black" pitchFamily="34" charset="0"/>
                <a:hlinkClick r:id="rId9"/>
              </a:rPr>
              <a:t>https://www.bookwidgets.com/play/93YR9D?teacher_id=6694654647992320</a:t>
            </a:r>
            <a:endParaRPr lang="sr-Cyrl-RS" b="1" dirty="0" smtClean="0"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91400" y="4549676"/>
            <a:ext cx="175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Black" pitchFamily="34" charset="0"/>
                <a:hlinkClick r:id="rId10"/>
              </a:rPr>
              <a:t>https://www.bookwidgets.com/play/93YT9B?teacher_id=6694654647992320</a:t>
            </a:r>
            <a:endParaRPr lang="sr-Cyrl-RS" b="1" dirty="0" smtClean="0">
              <a:latin typeface="Arial Black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445909-tooth-conjunto-de-ilustraciones-de-dientes-cortados-de-papel-varios-colo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146942627-a-stunning-tooth-mascot-character-concept-wearing-head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895600"/>
            <a:ext cx="2148349" cy="1006642"/>
          </a:xfrm>
          <a:prstGeom prst="rect">
            <a:avLst/>
          </a:prstGeom>
        </p:spPr>
      </p:pic>
      <p:pic>
        <p:nvPicPr>
          <p:cNvPr id="4" name="Picture 3" descr="146942727-a-professional-photographer-tooth-cartoon-picture-working-with-cam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971800"/>
            <a:ext cx="184785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5600" y="228600"/>
            <a:ext cx="152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5"/>
              </a:rPr>
              <a:t>https://www.youtube.com/watch?time_continue=1&amp;v=U1XDpZ3ro28&amp;feature=emb_logo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4114800"/>
            <a:ext cx="182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6"/>
              </a:rPr>
              <a:t>https://read.bookcreator.com/YLy2t4GtOhT5dRlwsMOeENTVEOQ2/tYNf7MS9Qnqbr2Ulx0WVLw</a:t>
            </a:r>
            <a:endParaRPr lang="sr-Cyrl-R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66800" y="2286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hlinkClick r:id="rId7"/>
              </a:rPr>
              <a:t>https://docs.google.com/forms/d/e/1FAIpQLSflQMrtMEkE0QvCpyZqtgaitbmUXDUrO47Jz5-ZzuNrFAM62g/viewform?usp=sf_link</a:t>
            </a:r>
            <a:endParaRPr lang="sr-Cyrl-RS" sz="16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6553200" y="4191000"/>
            <a:ext cx="198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8"/>
              </a:rPr>
              <a:t>https://drive.google.com/file/d/1zihQdQIDJK7AN5PynA8e9oEwA2kDHwr6/view?usp=sharing</a:t>
            </a:r>
            <a:endParaRPr lang="sr-Cyrl-RS" b="1" dirty="0" smtClean="0"/>
          </a:p>
        </p:txBody>
      </p:sp>
      <p:pic>
        <p:nvPicPr>
          <p:cNvPr id="10" name="Picture 9" descr="146942631-a-clever-student-tooth-cartoon-character-study-at-home-vector-illustrati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0060" y="990600"/>
            <a:ext cx="1457739" cy="1905000"/>
          </a:xfrm>
          <a:prstGeom prst="rect">
            <a:avLst/>
          </a:prstGeom>
        </p:spPr>
      </p:pic>
      <p:pic>
        <p:nvPicPr>
          <p:cNvPr id="11" name="Picture 10" descr="93712224-diente-personaje-sosteniendo-trofeo-de-oro-aislado-sobre-fondo-blanc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3962400"/>
            <a:ext cx="1295400" cy="2895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6800" y="2743200"/>
            <a:ext cx="366318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sr-Cyrl-RS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Попуњавали смо анкету!</a:t>
            </a:r>
          </a:p>
          <a:p>
            <a:pPr algn="ctr"/>
            <a:endParaRPr lang="en-US" sz="1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3048000"/>
            <a:ext cx="3053582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sr-Cyrl-RS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Певали смо!</a:t>
            </a:r>
          </a:p>
          <a:p>
            <a:pPr algn="ctr"/>
            <a:endParaRPr lang="en-US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733800"/>
            <a:ext cx="3663182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sr-Cyrl-RS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Фотографисали смо се!!</a:t>
            </a:r>
          </a:p>
          <a:p>
            <a:pPr algn="ctr"/>
            <a:endParaRPr lang="en-US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5486400"/>
            <a:ext cx="167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sr-Cyrl-RS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Снимили смо филм!!</a:t>
            </a:r>
          </a:p>
          <a:p>
            <a:pPr algn="ctr"/>
            <a:endParaRPr lang="en-US" sz="1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ber_image_2020-05-26_18-54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171865-icono-de-la-ilustración-plana-médica-con-la-atención-de-la-salud-den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715000"/>
            <a:ext cx="88392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715000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ЛЕПО СМО СЕ ЗАБАВИЛИ!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112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Tanja</dc:creator>
  <cp:lastModifiedBy>Tanja</cp:lastModifiedBy>
  <cp:revision>23</cp:revision>
  <dcterms:created xsi:type="dcterms:W3CDTF">2020-05-31T14:41:03Z</dcterms:created>
  <dcterms:modified xsi:type="dcterms:W3CDTF">2020-05-31T18:43:47Z</dcterms:modified>
</cp:coreProperties>
</file>